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about our new release strategy. Moving from release-please to a more explicit approach with unified versioning. Let's start with how things work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command updates all 5 version files and regenerates the changelog. Everything stays synced. Minor and major bumps only happen on main. Release branches only get patch bumps through the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current commit on main, creates release branch from that tag, and switches you to that branch. Tag on main marks the release branch creation point. Suffix goes in both tag and branch names. Can create multiple release branches from same commit with different suffixes - each gets its own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creating release branch you're already on it, so just run publish. For initial release, uses the tag created on main - no new tag. For hotfixes, creates a new tag on the release branch. Tags on main mark where release branches were created. Tags on release branches mark hotfix releases. Main keeps moving forward independently.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release branch, find the commit SHA on main to backport. Run just hotfix - cherry-picks and bumps patch automatically. Then publish creates new tag on release branch and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commands support dry run. See what'll happen before committing to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Explorer displays the unified version it was built with and the current system version after connecting to a device. The validation widget verifies release integrity using executables.json - a manifest created by running just generate-hashes that maps executable names to their SHA256 hashes. Explorer uses this to verify release artifacts match what was actually built.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from a release branch triggers existing CI - firmware artifacts, Greengrass component builds and deployments, artifact uploads. Nothing changes on the CI 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result: unified versioning everywhere, tags on main marking release points, release branches from those tags, clean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changes. Old: independent workspace versions. New: single unified version. Old: had to merge release PRs into main. New: main completely decoupled from releases. Old: release-please decided when to release. New: explicit control over timing. Old: release-please changelogs. New: git-cliff. Both still need conventional commits, so dev workflow stays the same.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benefits: compatibility clarity through unified versioning, automated changelogs and version updates, no release PRs at all, explicit release timing, support for variants with suffixes, hash-based validation, tags on main mark where release branches start and all actual releases get published from release branches. Automation where useful, control where needed.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Devs use conventional commits - feat, fix, chore, etc. release-please scans commits since last release and figures out the bump. Opens a PR updating changelog and package.json. Merge that PR and it creates a prerelease with -beta, like v1.25.0-beta. Triggers a workflow to create the release branch. Empty commit with Release-As strips the -beta and makes it stable.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hotfixes, push to release branches and release-please auto-bumps patch. Automation's been helpful but has limitations we'll get into.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issue is compatibility tracking. Someone asks "what firmware works with explorer 1.0.0?" - can't give a straight answer because each workspace versions independently. Need a single version representing the whole system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has things worth keeping. Automated changelogs and version updates save time. Conventional commits keep things consistent. Main and release branch workflows make sense. Want to preserve these while fixing the versioning issue.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one version for everything. All 5 locations stay synced. Say "version 1.26.0" and you know exactly what you're getting across all components.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steps. Bump all versions on main and commit. Create release branch - tags that commit with v1.26.0 and makes the branch from it. Switch to release branch and publish, which creates the GitHub release using that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steps for hotfixes. Cherry-pick the commit and bump patch. Publish creates a new tag on the release branch plus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version bumps, tagging, and branch creation. Wrapped in Just commands for convenience.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2025-10-20T03:32:23Z</dcterms:created>
  <dcterms:modified xsi:type="dcterms:W3CDTF">2025-10-20T03:32:23Z</dcterms:modified>
</cp:coreProperties>
</file>